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B49BE-082A-45A0-B6A0-3C32C8F015FC}" type="datetimeFigureOut">
              <a:rPr lang="ru-RU" smtClean="0"/>
              <a:t>09.09.2010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C00EC-09B4-4611-9726-351A670B8C5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Невизуальный</a:t>
            </a:r>
            <a:r>
              <a:rPr lang="ru-RU" dirty="0" smtClean="0"/>
              <a:t> компонент </a:t>
            </a:r>
            <a:r>
              <a:rPr lang="ru-RU" dirty="0" smtClean="0"/>
              <a:t>Таймер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Событие (</a:t>
            </a:r>
            <a:r>
              <a:rPr lang="ru-RU" dirty="0" err="1" smtClean="0"/>
              <a:t>Event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 smtClean="0"/>
              <a:t>OnKeyUp</a:t>
            </a:r>
            <a:r>
              <a:rPr lang="ru-RU" dirty="0" smtClean="0"/>
              <a:t>                 При </a:t>
            </a:r>
            <a:r>
              <a:rPr lang="ru-RU" dirty="0"/>
              <a:t>отпускании нажатой клавиши клавиатуры</a:t>
            </a:r>
          </a:p>
          <a:p>
            <a:r>
              <a:rPr lang="ru-RU" dirty="0" err="1" smtClean="0"/>
              <a:t>OnCreate</a:t>
            </a:r>
            <a:r>
              <a:rPr lang="ru-RU" dirty="0" smtClean="0"/>
              <a:t>                   При </a:t>
            </a:r>
            <a:r>
              <a:rPr lang="ru-RU" dirty="0"/>
              <a:t>создании объекта (формы, элемента управления). Процедура обработки этого события обычно используется для инициализации переменных, выполнения подготовительных действий</a:t>
            </a:r>
          </a:p>
          <a:p>
            <a:r>
              <a:rPr lang="ru-RU" dirty="0" err="1" smtClean="0"/>
              <a:t>OnPaint</a:t>
            </a:r>
            <a:r>
              <a:rPr lang="ru-RU" dirty="0" smtClean="0"/>
              <a:t>                   При </a:t>
            </a:r>
            <a:r>
              <a:rPr lang="ru-RU" dirty="0"/>
              <a:t>появлении окна на экране в начале работы программы, после появления части окна, которая, например, была закрыта другим окном, и в других случаях</a:t>
            </a:r>
          </a:p>
          <a:p>
            <a:r>
              <a:rPr lang="ru-RU" dirty="0" err="1" smtClean="0"/>
              <a:t>OnEnter</a:t>
            </a:r>
            <a:r>
              <a:rPr lang="ru-RU" dirty="0" smtClean="0"/>
              <a:t>    При </a:t>
            </a:r>
            <a:r>
              <a:rPr lang="ru-RU" dirty="0"/>
              <a:t>получении элементом управления фокуса</a:t>
            </a:r>
          </a:p>
          <a:p>
            <a:r>
              <a:rPr lang="ru-RU" dirty="0" err="1" smtClean="0"/>
              <a:t>OnExit</a:t>
            </a:r>
            <a:r>
              <a:rPr lang="ru-RU" dirty="0" smtClean="0"/>
              <a:t>            При </a:t>
            </a:r>
            <a:r>
              <a:rPr lang="ru-RU" dirty="0"/>
              <a:t>потере элементом управления фокуса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Невизуальный</a:t>
            </a:r>
            <a:r>
              <a:rPr lang="ru-RU" dirty="0" smtClean="0"/>
              <a:t> компонент Таймер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Таймер это </a:t>
            </a:r>
            <a:r>
              <a:rPr lang="ru-RU" dirty="0" err="1"/>
              <a:t>невизуальный</a:t>
            </a:r>
            <a:r>
              <a:rPr lang="ru-RU" dirty="0"/>
              <a:t> компонент, т к его не видно в ходе работы программы. Это не мешает ему иметь свои свойства и события, взаимодействовать с другими компонентами. Для таймера главное событие – истечение заданного интервала времени. Например кнопка перепрыгивает с места на место по сигналу полученному от таймера.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Невизуальный</a:t>
            </a:r>
            <a:r>
              <a:rPr lang="ru-RU" dirty="0" smtClean="0"/>
              <a:t> компонент Таймер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Компонент Таймер находится на вкладке палитры компонентов: </a:t>
            </a:r>
            <a:r>
              <a:rPr lang="ru-RU" dirty="0" err="1"/>
              <a:t>System</a:t>
            </a:r>
            <a:r>
              <a:rPr lang="ru-RU" dirty="0"/>
              <a:t>. Таймер имеет всего 4 свойства: </a:t>
            </a:r>
          </a:p>
          <a:p>
            <a:r>
              <a:rPr lang="ru-RU" dirty="0" err="1" smtClean="0"/>
              <a:t>Enabled</a:t>
            </a:r>
            <a:r>
              <a:rPr lang="ru-RU" dirty="0" smtClean="0"/>
              <a:t>- </a:t>
            </a:r>
            <a:r>
              <a:rPr lang="ru-RU" dirty="0"/>
              <a:t>Признак доступности кнопки. Кнопка доступна, если значение свойства равно </a:t>
            </a:r>
            <a:r>
              <a:rPr lang="ru-RU" dirty="0" err="1"/>
              <a:t>True</a:t>
            </a:r>
            <a:r>
              <a:rPr lang="ru-RU" dirty="0"/>
              <a:t>, и недоступна, если значение свойства равно </a:t>
            </a:r>
            <a:r>
              <a:rPr lang="ru-RU" dirty="0" err="1"/>
              <a:t>False</a:t>
            </a:r>
            <a:endParaRPr lang="ru-RU" dirty="0"/>
          </a:p>
          <a:p>
            <a:r>
              <a:rPr lang="en-US" dirty="0"/>
              <a:t>Interval</a:t>
            </a:r>
            <a:r>
              <a:rPr lang="ru-RU" dirty="0"/>
              <a:t> – время через которое таймер должен повторить запрограммированные действия – 1000 это 1 минута. </a:t>
            </a:r>
          </a:p>
          <a:p>
            <a:r>
              <a:rPr lang="en-US" dirty="0"/>
              <a:t>Name</a:t>
            </a:r>
            <a:r>
              <a:rPr lang="ru-RU" dirty="0"/>
              <a:t>, </a:t>
            </a:r>
            <a:r>
              <a:rPr lang="en-US" dirty="0" err="1"/>
              <a:t>Tage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Невизуальный</a:t>
            </a:r>
            <a:r>
              <a:rPr lang="ru-RU" dirty="0" smtClean="0"/>
              <a:t> компонент Таймер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для </a:t>
            </a:r>
            <a:r>
              <a:rPr lang="ru-RU" dirty="0" smtClean="0"/>
              <a:t>т</a:t>
            </a:r>
            <a:r>
              <a:rPr lang="ru-RU" dirty="0" smtClean="0"/>
              <a:t>аймера</a:t>
            </a:r>
            <a:r>
              <a:rPr lang="ru-RU" dirty="0" smtClean="0"/>
              <a:t> </a:t>
            </a:r>
            <a:r>
              <a:rPr lang="ru-RU" dirty="0"/>
              <a:t>составляют процедуру, которую таймер повторяет через запрограммированное количество времени.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</a:t>
            </a:r>
            <a:r>
              <a:rPr lang="ru-RU" dirty="0"/>
              <a:t>:  как должна прыгать кнопка по форме: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786050" y="1500174"/>
          <a:ext cx="3500462" cy="1643073"/>
        </p:xfrm>
        <a:graphic>
          <a:graphicData uri="http://schemas.openxmlformats.org/drawingml/2006/table">
            <a:tbl>
              <a:tblPr/>
              <a:tblGrid>
                <a:gridCol w="1107358"/>
                <a:gridCol w="1178658"/>
                <a:gridCol w="1214446"/>
              </a:tblGrid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0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6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8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3145223"/>
            <a:ext cx="71438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Вначале рассчитывает размеры формы и кнопки: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Если размеры кнопки 80*30, расстояние м/у положением кнопок 20,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расстояние верхнее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Top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от формы до кнопки 10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пикселей,слева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Left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= 10,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значит форма должна иметь размеры: ширина: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Width=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 10+10+80+80+80+20+20=300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</a:rPr>
              <a:t>Height=10+10+30+30+30+20+20=150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Алгоритм:  как должна прыгать кнопка по форме: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Пусть </a:t>
            </a:r>
            <a:r>
              <a:rPr lang="en-US" dirty="0" err="1"/>
              <a:t>i</a:t>
            </a:r>
            <a:r>
              <a:rPr lang="ru-RU" dirty="0"/>
              <a:t> это номер клетки где должна оказаться кнопка для того чтобы это происходило случайным образом используем: =</a:t>
            </a:r>
            <a:r>
              <a:rPr lang="en-US" dirty="0"/>
              <a:t>random</a:t>
            </a:r>
            <a:r>
              <a:rPr lang="ru-RU" dirty="0"/>
              <a:t>(9);</a:t>
            </a:r>
          </a:p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2571736" y="3857628"/>
          <a:ext cx="3500462" cy="1643073"/>
        </p:xfrm>
        <a:graphic>
          <a:graphicData uri="http://schemas.openxmlformats.org/drawingml/2006/table">
            <a:tbl>
              <a:tblPr/>
              <a:tblGrid>
                <a:gridCol w="1107358"/>
                <a:gridCol w="1178658"/>
                <a:gridCol w="1214446"/>
              </a:tblGrid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0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3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5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6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7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</a:rPr>
                        <a:t>8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Алгоритм:  как должна прыгать кнопка по форме: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/>
              <a:t>procedure TForm1.Timer1Timer(Sender: </a:t>
            </a:r>
            <a:r>
              <a:rPr lang="en-US" dirty="0" err="1"/>
              <a:t>TObject</a:t>
            </a:r>
            <a:r>
              <a:rPr lang="en-US" dirty="0"/>
              <a:t>);</a:t>
            </a:r>
            <a:endParaRPr lang="ru-RU" dirty="0"/>
          </a:p>
          <a:p>
            <a:pPr>
              <a:buNone/>
            </a:pPr>
            <a:r>
              <a:rPr lang="en-US" dirty="0" err="1"/>
              <a:t>Var</a:t>
            </a:r>
            <a:endParaRPr lang="ru-RU" dirty="0"/>
          </a:p>
          <a:p>
            <a:pPr>
              <a:buNone/>
            </a:pPr>
            <a:r>
              <a:rPr lang="en-US" dirty="0" err="1"/>
              <a:t>i</a:t>
            </a:r>
            <a:r>
              <a:rPr lang="en-US" dirty="0"/>
              <a:t>: </a:t>
            </a:r>
            <a:r>
              <a:rPr lang="en-US" dirty="0" smtClean="0"/>
              <a:t>integer;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begin</a:t>
            </a:r>
            <a:endParaRPr lang="ru-RU" dirty="0"/>
          </a:p>
          <a:p>
            <a:pPr>
              <a:buNone/>
            </a:pPr>
            <a:r>
              <a:rPr lang="en-US" dirty="0" err="1"/>
              <a:t>i</a:t>
            </a:r>
            <a:r>
              <a:rPr lang="en-US" dirty="0"/>
              <a:t>:=random(9);</a:t>
            </a:r>
            <a:endParaRPr lang="ru-RU" dirty="0"/>
          </a:p>
          <a:p>
            <a:pPr>
              <a:buNone/>
            </a:pPr>
            <a:r>
              <a:rPr lang="en-US" dirty="0"/>
              <a:t>Button1.Top:=10+50*(</a:t>
            </a:r>
            <a:r>
              <a:rPr lang="en-US" dirty="0" err="1"/>
              <a:t>i</a:t>
            </a:r>
            <a:r>
              <a:rPr lang="en-US" dirty="0"/>
              <a:t> div 3);</a:t>
            </a:r>
            <a:endParaRPr lang="ru-RU" dirty="0"/>
          </a:p>
          <a:p>
            <a:pPr>
              <a:buNone/>
            </a:pPr>
            <a:r>
              <a:rPr lang="en-US" dirty="0"/>
              <a:t>Button1.Left:=10+100*(</a:t>
            </a:r>
            <a:r>
              <a:rPr lang="en-US" dirty="0" err="1"/>
              <a:t>i</a:t>
            </a:r>
            <a:r>
              <a:rPr lang="en-US" dirty="0"/>
              <a:t> mod 3);</a:t>
            </a:r>
            <a:endParaRPr lang="ru-RU" dirty="0"/>
          </a:p>
          <a:p>
            <a:pPr>
              <a:buNone/>
            </a:pPr>
            <a:r>
              <a:rPr lang="en-US" dirty="0"/>
              <a:t>end</a:t>
            </a:r>
            <a:r>
              <a:rPr lang="ru-RU" dirty="0"/>
              <a:t>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Событие (</a:t>
            </a:r>
            <a:r>
              <a:rPr lang="ru-RU" dirty="0" err="1"/>
              <a:t>Event</a:t>
            </a:r>
            <a:r>
              <a:rPr lang="ru-RU" dirty="0"/>
              <a:t>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Событие (</a:t>
            </a:r>
            <a:r>
              <a:rPr lang="ru-RU" dirty="0" err="1"/>
              <a:t>Event</a:t>
            </a:r>
            <a:r>
              <a:rPr lang="ru-RU" dirty="0"/>
              <a:t>) — это то, что происходит во время работы программы. В </a:t>
            </a:r>
            <a:r>
              <a:rPr lang="ru-RU" dirty="0" err="1"/>
              <a:t>Delphi</a:t>
            </a:r>
            <a:r>
              <a:rPr lang="ru-RU" dirty="0"/>
              <a:t> каждому событию присвоено имя. Например, щелчок кнопкой мыши - это событие </a:t>
            </a:r>
            <a:r>
              <a:rPr lang="ru-RU" dirty="0" err="1"/>
              <a:t>OnClick</a:t>
            </a:r>
            <a:r>
              <a:rPr lang="ru-RU" dirty="0"/>
              <a:t>, двойной щелчок мышью событие </a:t>
            </a:r>
            <a:r>
              <a:rPr lang="ru-RU" dirty="0" err="1"/>
              <a:t>OnDblClick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Событие (</a:t>
            </a:r>
            <a:r>
              <a:rPr lang="ru-RU" dirty="0" err="1" smtClean="0"/>
              <a:t>Event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40000" lnSpcReduction="20000"/>
          </a:bodyPr>
          <a:lstStyle/>
          <a:p>
            <a:r>
              <a:rPr lang="ru-RU" sz="4500" b="1" dirty="0" smtClean="0"/>
              <a:t>Событие</a:t>
            </a:r>
            <a:r>
              <a:rPr lang="ru-RU" sz="4500" dirty="0" smtClean="0"/>
              <a:t>                                                                 </a:t>
            </a:r>
            <a:r>
              <a:rPr lang="ru-RU" sz="4500" b="1" dirty="0" smtClean="0"/>
              <a:t>Происходит</a:t>
            </a:r>
            <a:endParaRPr lang="ru-RU" sz="4500" dirty="0"/>
          </a:p>
          <a:p>
            <a:r>
              <a:rPr lang="ru-RU" sz="4500" dirty="0" err="1" smtClean="0"/>
              <a:t>OnClick</a:t>
            </a:r>
            <a:r>
              <a:rPr lang="ru-RU" sz="4500" dirty="0" smtClean="0"/>
              <a:t>                                                                 При </a:t>
            </a:r>
            <a:r>
              <a:rPr lang="ru-RU" sz="4500" dirty="0"/>
              <a:t>щелчке кнопкой мыши</a:t>
            </a:r>
          </a:p>
          <a:p>
            <a:r>
              <a:rPr lang="ru-RU" sz="4500" dirty="0" err="1" smtClean="0"/>
              <a:t>OnDblClick</a:t>
            </a:r>
            <a:r>
              <a:rPr lang="ru-RU" sz="4500" dirty="0" smtClean="0"/>
              <a:t>                                                           При </a:t>
            </a:r>
            <a:r>
              <a:rPr lang="ru-RU" sz="4500" dirty="0"/>
              <a:t>двойном щелчке кнопкой мыши</a:t>
            </a:r>
          </a:p>
          <a:p>
            <a:r>
              <a:rPr lang="ru-RU" sz="4500" dirty="0" err="1" smtClean="0"/>
              <a:t>OnMouseDown</a:t>
            </a:r>
            <a:r>
              <a:rPr lang="ru-RU" sz="4500" dirty="0" smtClean="0"/>
              <a:t>                                                   При </a:t>
            </a:r>
            <a:r>
              <a:rPr lang="ru-RU" sz="4500" dirty="0"/>
              <a:t>нажатии кнопки мыши</a:t>
            </a:r>
          </a:p>
          <a:p>
            <a:r>
              <a:rPr lang="ru-RU" sz="4500" dirty="0" err="1" smtClean="0"/>
              <a:t>OnMouseUp</a:t>
            </a:r>
            <a:r>
              <a:rPr lang="ru-RU" sz="4500" dirty="0" smtClean="0"/>
              <a:t>                                                         При </a:t>
            </a:r>
            <a:r>
              <a:rPr lang="ru-RU" sz="4500" dirty="0"/>
              <a:t>отпускании кнопки мыши</a:t>
            </a:r>
          </a:p>
          <a:p>
            <a:r>
              <a:rPr lang="ru-RU" sz="4500" dirty="0" err="1" smtClean="0"/>
              <a:t>OnMouseMove</a:t>
            </a:r>
            <a:r>
              <a:rPr lang="ru-RU" sz="4500" dirty="0" smtClean="0"/>
              <a:t>                                                     При </a:t>
            </a:r>
            <a:r>
              <a:rPr lang="ru-RU" sz="4500" dirty="0"/>
              <a:t>перемещении мыши</a:t>
            </a:r>
          </a:p>
          <a:p>
            <a:r>
              <a:rPr lang="ru-RU" sz="4500" dirty="0" err="1" smtClean="0"/>
              <a:t>OnKeyPress</a:t>
            </a:r>
            <a:r>
              <a:rPr lang="ru-RU" sz="4500" dirty="0" smtClean="0"/>
              <a:t>                                                             При </a:t>
            </a:r>
            <a:r>
              <a:rPr lang="ru-RU" sz="4500" dirty="0"/>
              <a:t>нажатии клавиши клавиатуры</a:t>
            </a:r>
          </a:p>
          <a:p>
            <a:r>
              <a:rPr lang="ru-RU" sz="4500" dirty="0" err="1" smtClean="0"/>
              <a:t>OnKeyDown</a:t>
            </a:r>
            <a:r>
              <a:rPr lang="ru-RU" sz="4500" dirty="0" smtClean="0"/>
              <a:t>                                                     При </a:t>
            </a:r>
            <a:r>
              <a:rPr lang="ru-RU" sz="4500" dirty="0"/>
              <a:t>нажатии клавиши клавиатуры. </a:t>
            </a:r>
            <a:endParaRPr lang="ru-RU" sz="4500" dirty="0" smtClean="0"/>
          </a:p>
          <a:p>
            <a:endParaRPr lang="ru-RU" sz="4500" dirty="0" smtClean="0"/>
          </a:p>
          <a:p>
            <a:r>
              <a:rPr lang="ru-RU" sz="4500" dirty="0" smtClean="0"/>
              <a:t>События </a:t>
            </a:r>
            <a:r>
              <a:rPr lang="ru-RU" sz="4500" dirty="0" err="1"/>
              <a:t>OnKeyDown</a:t>
            </a:r>
            <a:r>
              <a:rPr lang="ru-RU" sz="4500" dirty="0"/>
              <a:t> и </a:t>
            </a:r>
            <a:r>
              <a:rPr lang="ru-RU" sz="4500" dirty="0" err="1"/>
              <a:t>OnKeyPress</a:t>
            </a:r>
            <a:r>
              <a:rPr lang="ru-RU" sz="4500" dirty="0"/>
              <a:t> — это чередующиеся, повторяющиеся события, которые происходят до тех пор, пока не будет отпущена удерживаемая клавиша (в этот момент происходит событие </a:t>
            </a:r>
            <a:r>
              <a:rPr lang="ru-RU" sz="4500" dirty="0" err="1"/>
              <a:t>OnKeyUp</a:t>
            </a:r>
            <a:r>
              <a:rPr lang="ru-RU" sz="4500" dirty="0"/>
              <a:t>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467</Words>
  <Application>Microsoft Office PowerPoint</Application>
  <PresentationFormat>Экран (4:3)</PresentationFormat>
  <Paragraphs>66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Невизуальный компонент Таймер </vt:lpstr>
      <vt:lpstr>Невизуальный компонент Таймер </vt:lpstr>
      <vt:lpstr>Невизуальный компонент Таймер </vt:lpstr>
      <vt:lpstr>Невизуальный компонент Таймер </vt:lpstr>
      <vt:lpstr>Алгоритм:  как должна прыгать кнопка по форме:</vt:lpstr>
      <vt:lpstr>Алгоритм:  как должна прыгать кнопка по форме:</vt:lpstr>
      <vt:lpstr>Алгоритм:  как должна прыгать кнопка по форме:</vt:lpstr>
      <vt:lpstr>Событие (Event)</vt:lpstr>
      <vt:lpstr>Событие (Event)</vt:lpstr>
      <vt:lpstr>Событие (Event)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Невизуальный компонент Таймер </dc:title>
  <dc:creator>Admin</dc:creator>
  <cp:lastModifiedBy>Admin</cp:lastModifiedBy>
  <cp:revision>3</cp:revision>
  <dcterms:created xsi:type="dcterms:W3CDTF">2010-09-09T05:26:32Z</dcterms:created>
  <dcterms:modified xsi:type="dcterms:W3CDTF">2010-09-09T05:47:14Z</dcterms:modified>
</cp:coreProperties>
</file>