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D239B-4236-42D9-8875-E791A801F6E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FEAD4-B2CF-4F62-AB96-F64E5C87A3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71546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00B0F0"/>
                </a:solidFill>
                <a:latin typeface="Comic Sans MS" pitchFamily="66" charset="0"/>
              </a:rPr>
              <a:t>Игровая программа</a:t>
            </a:r>
            <a:endParaRPr lang="ru-RU" sz="9600" b="1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777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677" t="14696" r="16942" b="23631"/>
          <a:stretch>
            <a:fillRect/>
          </a:stretch>
        </p:blipFill>
        <p:spPr bwMode="auto">
          <a:xfrm>
            <a:off x="142844" y="214291"/>
            <a:ext cx="8715435" cy="650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Код для кнопки вращать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procedure TForm1.Button1Click(Sender: </a:t>
            </a:r>
            <a:r>
              <a:rPr lang="en-US" sz="2000" dirty="0" err="1" smtClean="0"/>
              <a:t>TObject</a:t>
            </a:r>
            <a:r>
              <a:rPr lang="en-US" sz="2000" dirty="0" smtClean="0"/>
              <a:t>);</a:t>
            </a:r>
          </a:p>
          <a:p>
            <a:pPr>
              <a:buNone/>
            </a:pPr>
            <a:r>
              <a:rPr lang="en-US" sz="2000" dirty="0" err="1" smtClean="0"/>
              <a:t>var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a,b,c:integer</a:t>
            </a:r>
            <a:r>
              <a:rPr lang="en-US" sz="2000" dirty="0" smtClean="0"/>
              <a:t>;</a:t>
            </a:r>
          </a:p>
          <a:p>
            <a:pPr>
              <a:buNone/>
            </a:pPr>
            <a:r>
              <a:rPr lang="en-US" sz="2000" dirty="0" smtClean="0"/>
              <a:t>begin</a:t>
            </a:r>
          </a:p>
          <a:p>
            <a:pPr>
              <a:buNone/>
            </a:pPr>
            <a:r>
              <a:rPr lang="en-US" sz="2000" dirty="0" smtClean="0"/>
              <a:t>randomize;</a:t>
            </a:r>
          </a:p>
          <a:p>
            <a:pPr>
              <a:buNone/>
            </a:pPr>
            <a:r>
              <a:rPr lang="en-US" sz="2000" dirty="0" smtClean="0"/>
              <a:t>    a:=random(10);</a:t>
            </a:r>
          </a:p>
          <a:p>
            <a:pPr>
              <a:buNone/>
            </a:pPr>
            <a:r>
              <a:rPr lang="en-US" sz="2000" dirty="0" smtClean="0"/>
              <a:t>      b:=random(10);</a:t>
            </a:r>
          </a:p>
          <a:p>
            <a:pPr>
              <a:buNone/>
            </a:pPr>
            <a:r>
              <a:rPr lang="en-US" sz="2000" dirty="0" smtClean="0"/>
              <a:t>       c:=random(10);</a:t>
            </a:r>
          </a:p>
          <a:p>
            <a:pPr>
              <a:buNone/>
            </a:pPr>
            <a:r>
              <a:rPr lang="en-US" sz="2000" dirty="0" smtClean="0"/>
              <a:t>    Label1.Caption:=</a:t>
            </a:r>
            <a:r>
              <a:rPr lang="en-US" sz="2000" dirty="0" err="1" smtClean="0"/>
              <a:t>inttostr</a:t>
            </a:r>
            <a:r>
              <a:rPr lang="en-US" sz="2000" dirty="0" smtClean="0"/>
              <a:t>(a);</a:t>
            </a:r>
          </a:p>
          <a:p>
            <a:pPr>
              <a:buNone/>
            </a:pPr>
            <a:r>
              <a:rPr lang="en-US" sz="2000" dirty="0" smtClean="0"/>
              <a:t>    Label2.Caption:= </a:t>
            </a:r>
            <a:r>
              <a:rPr lang="en-US" sz="2000" dirty="0" err="1" smtClean="0"/>
              <a:t>inttostr</a:t>
            </a:r>
            <a:r>
              <a:rPr lang="en-US" sz="2000" dirty="0" smtClean="0"/>
              <a:t>(b);</a:t>
            </a:r>
          </a:p>
          <a:p>
            <a:pPr>
              <a:buNone/>
            </a:pPr>
            <a:r>
              <a:rPr lang="en-US" sz="2000" dirty="0" smtClean="0"/>
              <a:t>    Label3.Caption:= </a:t>
            </a:r>
            <a:r>
              <a:rPr lang="en-US" sz="2000" dirty="0" err="1" smtClean="0"/>
              <a:t>inttostr</a:t>
            </a:r>
            <a:r>
              <a:rPr lang="en-US" sz="2000" dirty="0" smtClean="0"/>
              <a:t>(c);</a:t>
            </a:r>
          </a:p>
          <a:p>
            <a:pPr>
              <a:buNone/>
            </a:pPr>
            <a:r>
              <a:rPr lang="en-US" sz="2000" dirty="0" smtClean="0"/>
              <a:t>    If (Label1.Caption = '7') Or (Label2.Caption = '7') Or (Label3.Caption ='7') Then</a:t>
            </a:r>
          </a:p>
          <a:p>
            <a:pPr>
              <a:buNone/>
            </a:pPr>
            <a:r>
              <a:rPr lang="en-US" sz="2000" dirty="0" smtClean="0"/>
              <a:t>        Image1.Visible:= True ;</a:t>
            </a:r>
          </a:p>
          <a:p>
            <a:pPr>
              <a:buNone/>
            </a:pPr>
            <a:r>
              <a:rPr lang="en-US" sz="2000" dirty="0" smtClean="0"/>
              <a:t>end;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ru-RU" sz="3200" dirty="0">
                <a:solidFill>
                  <a:schemeClr val="hlink"/>
                </a:solidFill>
                <a:latin typeface="Times New Roman" pitchFamily="18" charset="0"/>
              </a:rPr>
              <a:t>Проект </a:t>
            </a:r>
            <a:r>
              <a:rPr lang="en-US" sz="3200" dirty="0" smtClean="0">
                <a:solidFill>
                  <a:schemeClr val="hlink"/>
                </a:solidFill>
                <a:latin typeface="Times New Roman" pitchFamily="18" charset="0"/>
              </a:rPr>
              <a:t>1</a:t>
            </a:r>
            <a:r>
              <a:rPr lang="ru-RU" sz="3200" dirty="0" smtClean="0">
                <a:solidFill>
                  <a:schemeClr val="hlink"/>
                </a:solidFill>
                <a:latin typeface="Times New Roman" pitchFamily="18" charset="0"/>
              </a:rPr>
              <a:t>.</a:t>
            </a:r>
            <a:endParaRPr lang="ru-RU" sz="3200" dirty="0">
              <a:solidFill>
                <a:schemeClr val="hlink"/>
              </a:solidFill>
              <a:latin typeface="Times New Roman" pitchFamily="18" charset="0"/>
            </a:endParaRPr>
          </a:p>
        </p:txBody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616585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>
                <a:latin typeface="Times New Roman" pitchFamily="18" charset="0"/>
              </a:rPr>
              <a:t>1. Разработайте программу "Угадай-ка", которая будет загадывать число, а пользователь будет пытаться его угадать: </a:t>
            </a:r>
          </a:p>
          <a:p>
            <a:pPr marL="990600" lvl="1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>
                <a:latin typeface="Times New Roman" pitchFamily="18" charset="0"/>
              </a:rPr>
              <a:t>1. Создайте следующую форму:</a:t>
            </a: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</a:pPr>
            <a:endParaRPr lang="ru-RU" sz="2000" dirty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>
              <a:latin typeface="Times New Roman" pitchFamily="18" charset="0"/>
            </a:endParaRPr>
          </a:p>
          <a:p>
            <a:pPr marL="990600" lvl="1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latin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</a:rPr>
              <a:t>. </a:t>
            </a:r>
            <a:r>
              <a:rPr lang="ru-RU" sz="2000" b="1" u="sng" dirty="0">
                <a:latin typeface="Times New Roman" pitchFamily="18" charset="0"/>
              </a:rPr>
              <a:t>Дополнительное задание:</a:t>
            </a:r>
            <a:r>
              <a:rPr lang="ru-RU" sz="2000" dirty="0">
                <a:latin typeface="Times New Roman" pitchFamily="18" charset="0"/>
              </a:rPr>
              <a:t>   Доработайте программу так, чтобы она в </a:t>
            </a:r>
            <a:r>
              <a:rPr lang="en-US" sz="2000" dirty="0" smtClean="0">
                <a:latin typeface="Times New Roman" pitchFamily="18" charset="0"/>
              </a:rPr>
              <a:t>Edit</a:t>
            </a:r>
            <a:r>
              <a:rPr lang="ru-RU" sz="2000" dirty="0" smtClean="0">
                <a:latin typeface="Times New Roman" pitchFamily="18" charset="0"/>
              </a:rPr>
              <a:t>2.</a:t>
            </a:r>
            <a:r>
              <a:rPr lang="en-US" sz="2000" dirty="0">
                <a:latin typeface="Times New Roman" pitchFamily="18" charset="0"/>
              </a:rPr>
              <a:t>T</a:t>
            </a:r>
            <a:r>
              <a:rPr lang="ru-RU" sz="2000" dirty="0" err="1">
                <a:latin typeface="Times New Roman" pitchFamily="18" charset="0"/>
              </a:rPr>
              <a:t>ext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</a:rPr>
              <a:t> сообщала "Больше", "Меньше" либо "Горячо", если разница между числами меньше 10, и холодно, если 10 и более. </a:t>
            </a:r>
          </a:p>
        </p:txBody>
      </p:sp>
      <p:pic>
        <p:nvPicPr>
          <p:cNvPr id="423942" name="Picture 6" descr="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700213"/>
            <a:ext cx="2016125" cy="2016125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246940" y="1428735"/>
            <a:ext cx="7254017" cy="3717322"/>
            <a:chOff x="246940" y="1428735"/>
            <a:chExt cx="7254017" cy="3717322"/>
          </a:xfrm>
        </p:grpSpPr>
        <p:pic>
          <p:nvPicPr>
            <p:cNvPr id="423940" name="Picture 4" descr="Форма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6940" y="1428735"/>
              <a:ext cx="7254017" cy="371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6072198" y="1857364"/>
              <a:ext cx="785818" cy="4286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edit1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072198" y="2928934"/>
              <a:ext cx="1285884" cy="4286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button1</a:t>
              </a:r>
              <a:r>
                <a:rPr lang="en-US" dirty="0" smtClean="0"/>
                <a:t>n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072198" y="4000504"/>
              <a:ext cx="785818" cy="4286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edit2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3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3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23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3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3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23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3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3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239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8" grpId="0"/>
      <p:bldP spid="423939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148</Words>
  <Application>Microsoft Office PowerPoint</Application>
  <PresentationFormat>Экран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Игровая программа</vt:lpstr>
      <vt:lpstr>Слайд 2</vt:lpstr>
      <vt:lpstr>Код для кнопки вращать</vt:lpstr>
      <vt:lpstr>Проект 1.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Игровая программа</dc:title>
  <dc:creator>Admin</dc:creator>
  <cp:lastModifiedBy>Admin</cp:lastModifiedBy>
  <cp:revision>4</cp:revision>
  <dcterms:created xsi:type="dcterms:W3CDTF">2011-10-29T07:37:31Z</dcterms:created>
  <dcterms:modified xsi:type="dcterms:W3CDTF">2011-11-16T03:28:14Z</dcterms:modified>
</cp:coreProperties>
</file>