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43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171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85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95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75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52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9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4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24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87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300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C69A9-4DF3-48FE-9E02-B903D468B2C6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8782A-F903-4537-87F6-F3939537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38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Средства </a:t>
            </a:r>
            <a:r>
              <a:rPr lang="en-US" dirty="0"/>
              <a:t>Delphi</a:t>
            </a:r>
            <a:r>
              <a:rPr lang="ru-RU" dirty="0"/>
              <a:t>. Параметры </a:t>
            </a:r>
            <a:r>
              <a:rPr lang="ru-RU" dirty="0" smtClean="0"/>
              <a:t>среды. </a:t>
            </a:r>
            <a:r>
              <a:rPr lang="ru-RU" dirty="0"/>
              <a:t>Хранилище объектов.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Хранилище объектов</a:t>
            </a:r>
            <a:r>
              <a:rPr lang="en-US" dirty="0" smtClean="0"/>
              <a:t> </a:t>
            </a:r>
            <a:r>
              <a:rPr lang="en-US" dirty="0" err="1" smtClean="0"/>
              <a:t>Standart</a:t>
            </a:r>
            <a:r>
              <a:rPr lang="en-US" dirty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компоненты </a:t>
            </a:r>
            <a:r>
              <a:rPr lang="ru-RU" b="1" dirty="0" err="1" smtClean="0"/>
              <a:t>Delphi</a:t>
            </a:r>
            <a:r>
              <a:rPr lang="ru-RU" b="1" dirty="0" smtClean="0"/>
              <a:t> </a:t>
            </a:r>
            <a:r>
              <a:rPr lang="ru-RU" b="1" dirty="0" err="1" smtClean="0"/>
              <a:t>RadioButton</a:t>
            </a:r>
            <a:r>
              <a:rPr lang="ru-RU" dirty="0" smtClean="0"/>
              <a:t>,</a:t>
            </a:r>
            <a:r>
              <a:rPr lang="ru-RU" b="1" dirty="0"/>
              <a:t> </a:t>
            </a:r>
            <a:r>
              <a:rPr lang="ru-RU" b="1" dirty="0" err="1" smtClean="0"/>
              <a:t>CheckBox</a:t>
            </a:r>
            <a:r>
              <a:rPr lang="ru-RU" b="1" dirty="0" smtClean="0"/>
              <a:t>, </a:t>
            </a:r>
            <a:r>
              <a:rPr lang="en-US" b="1" dirty="0" err="1" smtClean="0"/>
              <a:t>GroupBox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52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Компонент </a:t>
            </a:r>
            <a:r>
              <a:rPr lang="ru-RU" dirty="0" err="1" smtClean="0"/>
              <a:t>Delphi</a:t>
            </a:r>
            <a:r>
              <a:rPr lang="ru-RU" dirty="0" smtClean="0"/>
              <a:t> </a:t>
            </a:r>
            <a:r>
              <a:rPr lang="ru-RU" dirty="0" err="1" smtClean="0"/>
              <a:t>RadioButton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400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состоит </a:t>
            </a:r>
            <a:r>
              <a:rPr lang="ru-RU" dirty="0"/>
              <a:t>из круглого окошка и текстовой строки. В окошке появляется отметка выбора данного компонента, текстовая строка поясняет его смысл. </a:t>
            </a:r>
            <a:endParaRPr lang="en-US" dirty="0" smtClean="0"/>
          </a:p>
          <a:p>
            <a:r>
              <a:rPr lang="ru-RU" dirty="0" smtClean="0"/>
              <a:t>За </a:t>
            </a:r>
            <a:r>
              <a:rPr lang="ru-RU" dirty="0"/>
              <a:t>изменение текстовой строки отвечает свойство </a:t>
            </a:r>
            <a:r>
              <a:rPr lang="ru-RU" b="1" dirty="0" err="1"/>
              <a:t>Caption</a:t>
            </a:r>
            <a:r>
              <a:rPr lang="ru-RU" dirty="0"/>
              <a:t>. </a:t>
            </a:r>
            <a:endParaRPr lang="en-US" dirty="0" smtClean="0"/>
          </a:p>
          <a:p>
            <a:r>
              <a:rPr lang="ru-RU" dirty="0" smtClean="0"/>
              <a:t>Основное свойство </a:t>
            </a:r>
            <a:r>
              <a:rPr lang="ru-RU" dirty="0"/>
              <a:t>компонента </a:t>
            </a:r>
            <a:r>
              <a:rPr lang="ru-RU" dirty="0" err="1"/>
              <a:t>Delphi</a:t>
            </a:r>
            <a:r>
              <a:rPr lang="ru-RU" dirty="0"/>
              <a:t> </a:t>
            </a:r>
            <a:r>
              <a:rPr lang="ru-RU" dirty="0" err="1"/>
              <a:t>RadioButton</a:t>
            </a:r>
            <a:r>
              <a:rPr lang="ru-RU" dirty="0"/>
              <a:t> - </a:t>
            </a:r>
            <a:r>
              <a:rPr lang="ru-RU" b="1" dirty="0" err="1"/>
              <a:t>Checked</a:t>
            </a:r>
            <a:r>
              <a:rPr lang="ru-RU" dirty="0"/>
              <a:t> (т.е. </a:t>
            </a:r>
            <a:r>
              <a:rPr lang="ru-RU" b="1" dirty="0"/>
              <a:t>"выбрано"</a:t>
            </a:r>
            <a:r>
              <a:rPr lang="ru-RU" dirty="0"/>
              <a:t>) типа </a:t>
            </a:r>
            <a:r>
              <a:rPr lang="ru-RU" b="1" dirty="0" err="1"/>
              <a:t>Boolean</a:t>
            </a:r>
            <a:r>
              <a:rPr lang="ru-RU" dirty="0"/>
              <a:t>, доступное как для чтения, так и для записи. У выбранного компонента свойство </a:t>
            </a:r>
            <a:r>
              <a:rPr lang="ru-RU" b="1" dirty="0" err="1"/>
              <a:t>Checked</a:t>
            </a:r>
            <a:r>
              <a:rPr lang="ru-RU" dirty="0"/>
              <a:t> равно </a:t>
            </a:r>
            <a:r>
              <a:rPr lang="ru-RU" b="1" dirty="0" err="1"/>
              <a:t>True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826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Рисунок 1" descr="Описание: http://www.delphi-manual.ru/radiobuttoninfor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3196"/>
            <a:ext cx="7664008" cy="598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15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Компонент </a:t>
            </a:r>
            <a:r>
              <a:rPr lang="ru-RU" b="1" dirty="0" err="1" smtClean="0"/>
              <a:t>Delphi</a:t>
            </a:r>
            <a:r>
              <a:rPr lang="ru-RU" b="1" dirty="0" smtClean="0"/>
              <a:t> </a:t>
            </a:r>
            <a:r>
              <a:rPr lang="ru-RU" b="1" dirty="0" err="1" smtClean="0"/>
              <a:t>CheckBox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это </a:t>
            </a:r>
            <a:r>
              <a:rPr lang="ru-RU" dirty="0"/>
              <a:t>флажок - независимый переключатель. Флажок </a:t>
            </a:r>
            <a:r>
              <a:rPr lang="ru-RU" b="1" dirty="0" err="1"/>
              <a:t>Delphi</a:t>
            </a:r>
            <a:r>
              <a:rPr lang="ru-RU" b="1" dirty="0"/>
              <a:t> </a:t>
            </a:r>
            <a:r>
              <a:rPr lang="ru-RU" b="1" dirty="0" err="1"/>
              <a:t>CheckBox</a:t>
            </a:r>
            <a:r>
              <a:rPr lang="ru-RU" dirty="0"/>
              <a:t> используется в программе для визуализации состояний </a:t>
            </a:r>
            <a:r>
              <a:rPr lang="ru-RU" dirty="0" smtClean="0"/>
              <a:t>включено-выключено</a:t>
            </a:r>
            <a:endParaRPr lang="en-US" dirty="0" smtClean="0"/>
          </a:p>
          <a:p>
            <a:r>
              <a:rPr lang="ru-RU" dirty="0" smtClean="0"/>
              <a:t>За изменение текстовой строки отвечает свойство </a:t>
            </a:r>
            <a:r>
              <a:rPr lang="ru-RU" b="1" dirty="0" err="1" smtClean="0"/>
              <a:t>Caption</a:t>
            </a:r>
            <a:r>
              <a:rPr lang="ru-RU" dirty="0" smtClean="0"/>
              <a:t>. </a:t>
            </a:r>
            <a:endParaRPr lang="en-US" dirty="0" smtClean="0"/>
          </a:p>
          <a:p>
            <a:r>
              <a:rPr lang="ru-RU" dirty="0" smtClean="0"/>
              <a:t>Основное свойство компонента </a:t>
            </a:r>
            <a:r>
              <a:rPr lang="ru-RU" dirty="0" err="1" smtClean="0"/>
              <a:t>Delphi</a:t>
            </a:r>
            <a:r>
              <a:rPr lang="ru-RU" dirty="0" smtClean="0"/>
              <a:t> </a:t>
            </a:r>
            <a:r>
              <a:rPr lang="ru-RU" b="1" dirty="0" err="1" smtClean="0"/>
              <a:t>CheckBox</a:t>
            </a:r>
            <a:r>
              <a:rPr lang="ru-RU" dirty="0" smtClean="0"/>
              <a:t> - </a:t>
            </a:r>
            <a:r>
              <a:rPr lang="ru-RU" b="1" dirty="0" err="1" smtClean="0"/>
              <a:t>Checked</a:t>
            </a:r>
            <a:r>
              <a:rPr lang="ru-RU" dirty="0" smtClean="0"/>
              <a:t> (т.е. </a:t>
            </a:r>
            <a:r>
              <a:rPr lang="ru-RU" b="1" dirty="0" smtClean="0"/>
              <a:t>"выбрано"</a:t>
            </a:r>
            <a:r>
              <a:rPr lang="ru-RU" dirty="0" smtClean="0"/>
              <a:t>) типа </a:t>
            </a:r>
            <a:r>
              <a:rPr lang="ru-RU" b="1" dirty="0" err="1" smtClean="0"/>
              <a:t>Boolean</a:t>
            </a:r>
            <a:r>
              <a:rPr lang="ru-RU" dirty="0" smtClean="0"/>
              <a:t>, доступное как для чтения, так и для записи. У выбранного компонента свойство </a:t>
            </a:r>
            <a:r>
              <a:rPr lang="ru-RU" b="1" dirty="0" err="1" smtClean="0"/>
              <a:t>Checked</a:t>
            </a:r>
            <a:r>
              <a:rPr lang="ru-RU" dirty="0" smtClean="0"/>
              <a:t> равно </a:t>
            </a:r>
            <a:r>
              <a:rPr lang="ru-RU" b="1" dirty="0" err="1" smtClean="0"/>
              <a:t>True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80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Рисунок 2" descr="Описание: http://www.delphi-manual.ru/checkboxonfor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5092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557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Компонент </a:t>
            </a:r>
            <a:r>
              <a:rPr lang="ru-RU" b="1" dirty="0" err="1" smtClean="0"/>
              <a:t>Delphi</a:t>
            </a:r>
            <a:r>
              <a:rPr lang="ru-RU" b="1" dirty="0" smtClean="0"/>
              <a:t> </a:t>
            </a:r>
            <a:r>
              <a:rPr lang="en-US" b="1" dirty="0" err="1" smtClean="0"/>
              <a:t>GroupBox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Контейнер группы компонентов. Используется для группировки нескольких связанных по смыслу объектов</a:t>
            </a:r>
            <a:endParaRPr lang="ru-RU" dirty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4" t="52397" r="79160" b="45120"/>
          <a:stretch/>
        </p:blipFill>
        <p:spPr bwMode="auto">
          <a:xfrm>
            <a:off x="2627784" y="3284983"/>
            <a:ext cx="5040559" cy="32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930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65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Средства Delphi. Параметры среды. Хранилище объектов.  </vt:lpstr>
      <vt:lpstr>Компонент Delphi RadioButton </vt:lpstr>
      <vt:lpstr>Презентация PowerPoint</vt:lpstr>
      <vt:lpstr>Компонент Delphi CheckBox </vt:lpstr>
      <vt:lpstr>Презентация PowerPoint</vt:lpstr>
      <vt:lpstr>Компонент Delphi GroupBox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 Delphi. Параметры среды. Хранилище объектов.</dc:title>
  <dc:creator>user</dc:creator>
  <cp:lastModifiedBy>user</cp:lastModifiedBy>
  <cp:revision>3</cp:revision>
  <dcterms:created xsi:type="dcterms:W3CDTF">2012-03-12T05:27:03Z</dcterms:created>
  <dcterms:modified xsi:type="dcterms:W3CDTF">2012-03-12T05:49:03Z</dcterms:modified>
</cp:coreProperties>
</file>