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78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7220D-A59A-4BC7-8EDB-AB1B46EF73D6}" type="datetimeFigureOut">
              <a:rPr lang="ru-RU" smtClean="0"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0BB99-95A7-4904-8B48-81C741909E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операторов. Стиль программирования. Стандартная кнопка.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из 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42928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В DELPHI НАЗВАНИЕ КЛАССА НАЧИНАЕТСЯ С БУКВЫ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T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СИМВОЛЫ ВВОДА КОММЕНТАРИЕВ В DELPHI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{ </a:t>
            </a:r>
            <a:r>
              <a:rPr lang="ru-RU" b="1" dirty="0">
                <a:solidFill>
                  <a:srgbClr val="FF0000"/>
                </a:solidFill>
              </a:rPr>
              <a:t>}, \\</a:t>
            </a:r>
          </a:p>
          <a:p>
            <a:pPr lvl="0"/>
            <a:r>
              <a:rPr lang="ru-RU" dirty="0"/>
              <a:t>ФУНКЦИОНАЛЬНАЯ КЛАВИША ВЫВОДА НА ЭКРАН ОКНА OBJECT INSPECTOR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F11 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ФУНКЦИОНАЛЬНАЯ КЛАВИША ПЕРЕХОДА МЕЖДУ ОКНАМИ КОНСТРУКТОРА ФОРМЫ И КОНСТРУКТОРА </a:t>
            </a:r>
            <a:r>
              <a:rPr lang="ru-RU" dirty="0" smtClean="0"/>
              <a:t>КОДА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F12 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из 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КЛАВИША КОМПИЛЯЦИИ И ЗАПУСКА ПРИЛОЖЕНИЯ В </a:t>
            </a:r>
            <a:r>
              <a:rPr lang="ru-RU" dirty="0" smtClean="0"/>
              <a:t>DELPHI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ru-RU" b="1" dirty="0">
                <a:solidFill>
                  <a:srgbClr val="FF0000"/>
                </a:solidFill>
              </a:rPr>
              <a:t>9</a:t>
            </a:r>
          </a:p>
          <a:p>
            <a:pPr lvl="0"/>
            <a:r>
              <a:rPr lang="ru-RU" dirty="0"/>
              <a:t>РАСШИРЕНИЕ УНИВЕРСАЛЬНО РАБОТАЮЩЕГО </a:t>
            </a:r>
            <a:r>
              <a:rPr lang="ru-RU" dirty="0" smtClean="0"/>
              <a:t>ПРОГРАММЫ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*.</a:t>
            </a:r>
            <a:r>
              <a:rPr lang="ru-RU" b="1" dirty="0" err="1">
                <a:solidFill>
                  <a:srgbClr val="FF0000"/>
                </a:solidFill>
              </a:rPr>
              <a:t>exe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ТИП ФАЙЛА ПРОЕКТА </a:t>
            </a:r>
            <a:r>
              <a:rPr lang="en-US" dirty="0" smtClean="0"/>
              <a:t>DELPHI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err="1">
                <a:solidFill>
                  <a:srgbClr val="FF0000"/>
                </a:solidFill>
              </a:rPr>
              <a:t>dpr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КОМАНДА СОЗДАНИЯ НОВОГО ПРИЛОЖЕНИЯ В </a:t>
            </a:r>
            <a:r>
              <a:rPr lang="ru-RU" dirty="0" smtClean="0"/>
              <a:t>DELPHI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File</a:t>
            </a:r>
            <a:r>
              <a:rPr lang="ru-RU" b="1" dirty="0">
                <a:solidFill>
                  <a:srgbClr val="FF0000"/>
                </a:solidFill>
              </a:rPr>
              <a:t>\</a:t>
            </a:r>
            <a:r>
              <a:rPr lang="en-US" b="1" dirty="0">
                <a:solidFill>
                  <a:srgbClr val="FF0000"/>
                </a:solidFill>
              </a:rPr>
              <a:t>new</a:t>
            </a:r>
            <a:r>
              <a:rPr lang="ru-RU" b="1" dirty="0">
                <a:solidFill>
                  <a:srgbClr val="FF0000"/>
                </a:solidFill>
              </a:rPr>
              <a:t>\</a:t>
            </a:r>
            <a:r>
              <a:rPr lang="en-US" b="1" dirty="0">
                <a:solidFill>
                  <a:srgbClr val="FF0000"/>
                </a:solidFill>
              </a:rPr>
              <a:t>application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ИДЕНТИФИКАТОР НЕ МОЖЕТ НАЧИНАТЬСЯ С 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Цифры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из 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58246" cy="535785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Объект </a:t>
            </a:r>
            <a:r>
              <a:rPr lang="en-US" dirty="0" smtClean="0"/>
              <a:t>DELPHI</a:t>
            </a:r>
            <a:r>
              <a:rPr lang="ru-RU" dirty="0" smtClean="0"/>
              <a:t> </a:t>
            </a:r>
            <a:r>
              <a:rPr lang="ru-RU" dirty="0"/>
              <a:t>который используется для вывода данных на </a:t>
            </a:r>
            <a:r>
              <a:rPr lang="ru-RU" dirty="0" smtClean="0"/>
              <a:t>форму</a:t>
            </a:r>
            <a:endParaRPr lang="en-US" dirty="0" smtClean="0"/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Label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Объект </a:t>
            </a:r>
            <a:r>
              <a:rPr lang="en-US" dirty="0" smtClean="0"/>
              <a:t>DELPHI </a:t>
            </a:r>
            <a:r>
              <a:rPr lang="ru-RU" dirty="0" smtClean="0"/>
              <a:t>который </a:t>
            </a:r>
            <a:r>
              <a:rPr lang="ru-RU" dirty="0"/>
              <a:t>используется для ввода данных в </a:t>
            </a:r>
            <a:r>
              <a:rPr lang="ru-RU" dirty="0" smtClean="0"/>
              <a:t>программу</a:t>
            </a:r>
            <a:endParaRPr lang="en-US" dirty="0" smtClean="0"/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Edit</a:t>
            </a:r>
            <a:endParaRPr lang="ru-RU" b="1" dirty="0">
              <a:solidFill>
                <a:srgbClr val="FF0000"/>
              </a:solidFill>
            </a:endParaRPr>
          </a:p>
          <a:p>
            <a:pPr lvl="0"/>
            <a:r>
              <a:rPr lang="ru-RU" dirty="0"/>
              <a:t>Объект </a:t>
            </a:r>
            <a:r>
              <a:rPr lang="en-US" dirty="0" smtClean="0"/>
              <a:t>DELPHI</a:t>
            </a:r>
            <a:r>
              <a:rPr lang="ru-RU" dirty="0" smtClean="0"/>
              <a:t> </a:t>
            </a:r>
            <a:r>
              <a:rPr lang="ru-RU" dirty="0"/>
              <a:t>который используется для запуска </a:t>
            </a:r>
            <a:r>
              <a:rPr lang="ru-RU" dirty="0" smtClean="0"/>
              <a:t>события</a:t>
            </a:r>
            <a:endParaRPr lang="en-US" dirty="0" smtClean="0"/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Button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Операторы языка </a:t>
            </a:r>
            <a:r>
              <a:rPr lang="en-US" dirty="0" smtClean="0"/>
              <a:t>DELPHI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 lvl="0"/>
            <a:r>
              <a:rPr lang="ru-RU" dirty="0"/>
              <a:t>Функции преобразования целых(вещественных) чисел в строковые и </a:t>
            </a:r>
            <a:r>
              <a:rPr lang="ru-RU" dirty="0" smtClean="0"/>
              <a:t>наоборот</a:t>
            </a:r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StrToInt</a:t>
            </a:r>
            <a:r>
              <a:rPr lang="en-US" b="1" dirty="0" smtClean="0">
                <a:solidFill>
                  <a:srgbClr val="FF0000"/>
                </a:solidFill>
              </a:rPr>
              <a:t>(a) --------- </a:t>
            </a:r>
            <a:r>
              <a:rPr lang="en-US" b="1" dirty="0" err="1" smtClean="0">
                <a:solidFill>
                  <a:srgbClr val="FF0000"/>
                </a:solidFill>
              </a:rPr>
              <a:t>IntToStr</a:t>
            </a:r>
            <a:r>
              <a:rPr lang="en-US" b="1" dirty="0" smtClean="0">
                <a:solidFill>
                  <a:srgbClr val="FF0000"/>
                </a:solidFill>
              </a:rPr>
              <a:t>(a)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/>
            <a:r>
              <a:rPr lang="en-US" b="1" dirty="0" err="1" smtClean="0">
                <a:solidFill>
                  <a:srgbClr val="FF0000"/>
                </a:solidFill>
              </a:rPr>
              <a:t>StrToFloat</a:t>
            </a:r>
            <a:r>
              <a:rPr lang="en-US" b="1" dirty="0" smtClean="0">
                <a:solidFill>
                  <a:srgbClr val="FF0000"/>
                </a:solidFill>
              </a:rPr>
              <a:t>(a) ---------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Float</a:t>
            </a:r>
            <a:r>
              <a:rPr lang="en-US" b="1" dirty="0" err="1" smtClean="0">
                <a:solidFill>
                  <a:srgbClr val="FF0000"/>
                </a:solidFill>
              </a:rPr>
              <a:t>To</a:t>
            </a:r>
            <a:r>
              <a:rPr lang="en-US" b="1" dirty="0" err="1" smtClean="0">
                <a:solidFill>
                  <a:srgbClr val="FF0000"/>
                </a:solidFill>
              </a:rPr>
              <a:t>Str</a:t>
            </a:r>
            <a:r>
              <a:rPr lang="en-US" b="1" dirty="0" smtClean="0">
                <a:solidFill>
                  <a:srgbClr val="FF0000"/>
                </a:solidFill>
              </a:rPr>
              <a:t>(a)</a:t>
            </a:r>
          </a:p>
          <a:p>
            <a:pPr lvl="0"/>
            <a:r>
              <a:rPr lang="ru-RU" dirty="0" smtClean="0"/>
              <a:t>Операторы </a:t>
            </a:r>
            <a:r>
              <a:rPr lang="ru-RU" dirty="0"/>
              <a:t>условного перехода на языке </a:t>
            </a:r>
            <a:r>
              <a:rPr lang="en-US" dirty="0"/>
              <a:t>Pascal </a:t>
            </a:r>
            <a:r>
              <a:rPr lang="ru-RU" dirty="0"/>
              <a:t>и </a:t>
            </a:r>
            <a:r>
              <a:rPr lang="en-US" dirty="0" smtClean="0"/>
              <a:t>Delphi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If </a:t>
            </a:r>
            <a:r>
              <a:rPr lang="en-US" dirty="0" smtClean="0"/>
              <a:t> </a:t>
            </a:r>
            <a:r>
              <a:rPr lang="ru-RU" dirty="0" smtClean="0"/>
              <a:t>условие </a:t>
            </a:r>
            <a:r>
              <a:rPr lang="en-US" b="1" dirty="0" smtClean="0">
                <a:solidFill>
                  <a:srgbClr val="FF0000"/>
                </a:solidFill>
              </a:rPr>
              <a:t>Then</a:t>
            </a:r>
            <a:r>
              <a:rPr lang="en-US" dirty="0" smtClean="0"/>
              <a:t> </a:t>
            </a:r>
            <a:r>
              <a:rPr lang="ru-RU" dirty="0" smtClean="0"/>
              <a:t>действие1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Else </a:t>
            </a:r>
            <a:r>
              <a:rPr lang="en-US" dirty="0" smtClean="0"/>
              <a:t> </a:t>
            </a:r>
            <a:r>
              <a:rPr lang="ru-RU" dirty="0" smtClean="0"/>
              <a:t>действие2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156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Виды операторов. Стиль программирования. Стандартная кнопка. </vt:lpstr>
      <vt:lpstr>Вопросы из НОК</vt:lpstr>
      <vt:lpstr>Вопросы из НОК</vt:lpstr>
      <vt:lpstr>Вопросы из НОК</vt:lpstr>
      <vt:lpstr>Операторы языка DELPHI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операторов. Стиль программирования. Стандартная кнопка. </dc:title>
  <dc:creator>Admin</dc:creator>
  <cp:lastModifiedBy>Admin</cp:lastModifiedBy>
  <cp:revision>3</cp:revision>
  <dcterms:created xsi:type="dcterms:W3CDTF">2012-02-27T07:06:20Z</dcterms:created>
  <dcterms:modified xsi:type="dcterms:W3CDTF">2012-02-27T07:35:45Z</dcterms:modified>
</cp:coreProperties>
</file>