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0A7E5-26FC-4984-BD62-403577F5FA22}" type="datetimeFigureOut">
              <a:rPr lang="ru-RU" smtClean="0"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A421A-5573-4ACC-9A7A-A4AF180923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Создание графического редактора в среде </a:t>
            </a:r>
            <a:r>
              <a:rPr lang="en-US" dirty="0" smtClean="0"/>
              <a:t>Delphi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Использованные </a:t>
            </a:r>
            <a:r>
              <a:rPr lang="ru-RU" dirty="0" smtClean="0"/>
              <a:t>новые </a:t>
            </a:r>
            <a:r>
              <a:rPr lang="kk-KZ" dirty="0" smtClean="0"/>
              <a:t>компоненты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ScrollBar</a:t>
            </a:r>
            <a:r>
              <a:rPr lang="kk-KZ" dirty="0" smtClean="0"/>
              <a:t> </a:t>
            </a:r>
            <a:r>
              <a:rPr lang="ru-RU" dirty="0" smtClean="0"/>
              <a:t>–– полоса </a:t>
            </a:r>
            <a:r>
              <a:rPr lang="ru-RU" dirty="0" smtClean="0"/>
              <a:t>прокрутки - на вкладке </a:t>
            </a:r>
            <a:r>
              <a:rPr lang="en-US" dirty="0" err="1" smtClean="0"/>
              <a:t>Standart</a:t>
            </a:r>
            <a:endParaRPr lang="ru-RU" dirty="0" smtClean="0"/>
          </a:p>
          <a:p>
            <a:r>
              <a:rPr lang="en-US" dirty="0" err="1" smtClean="0"/>
              <a:t>SpinEdit</a:t>
            </a:r>
            <a:r>
              <a:rPr lang="ru-RU" dirty="0" smtClean="0"/>
              <a:t> – окно со счетчиком – на вкладке </a:t>
            </a:r>
            <a:r>
              <a:rPr lang="en-US" dirty="0" smtClean="0"/>
              <a:t>Samples</a:t>
            </a:r>
          </a:p>
          <a:p>
            <a:r>
              <a:rPr lang="en-US" dirty="0" smtClean="0"/>
              <a:t>XPManifest1- </a:t>
            </a:r>
            <a:r>
              <a:rPr lang="ru-RU" dirty="0" smtClean="0"/>
              <a:t>для улучшения дизайна компонентов – на вкладке </a:t>
            </a:r>
            <a:r>
              <a:rPr lang="en-US" dirty="0"/>
              <a:t>W</a:t>
            </a:r>
            <a:r>
              <a:rPr lang="en-US" dirty="0" smtClean="0"/>
              <a:t>in32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Использованные </a:t>
            </a:r>
            <a:r>
              <a:rPr lang="ru-RU" dirty="0" smtClean="0"/>
              <a:t>новые </a:t>
            </a:r>
            <a:r>
              <a:rPr lang="kk-KZ" dirty="0" smtClean="0"/>
              <a:t>события  </a:t>
            </a:r>
            <a:r>
              <a:rPr lang="en-US" dirty="0" smtClean="0"/>
              <a:t>Events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Движение мыши с нажатой левой кнопкой: </a:t>
            </a:r>
            <a:r>
              <a:rPr lang="en-US" dirty="0" err="1" smtClean="0"/>
              <a:t>OnMouseMove</a:t>
            </a:r>
            <a:endParaRPr lang="kk-KZ" dirty="0" smtClean="0"/>
          </a:p>
          <a:p>
            <a:r>
              <a:rPr lang="kk-KZ" smtClean="0"/>
              <a:t>Передвижение </a:t>
            </a:r>
            <a:r>
              <a:rPr lang="kk-KZ" dirty="0" smtClean="0"/>
              <a:t>мыши в новое положение: </a:t>
            </a:r>
            <a:r>
              <a:rPr lang="en-US" dirty="0" err="1" smtClean="0"/>
              <a:t>On</a:t>
            </a:r>
            <a:r>
              <a:rPr lang="en-US" dirty="0" err="1" smtClean="0"/>
              <a:t>MouseDown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54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Создание графического редактора в среде Delphi</vt:lpstr>
      <vt:lpstr>Использованные новые компоненты </vt:lpstr>
      <vt:lpstr>Использованные новые события  Events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графического редактора в среде Delphi</dc:title>
  <dc:creator>Admin</dc:creator>
  <cp:lastModifiedBy>Admin</cp:lastModifiedBy>
  <cp:revision>2</cp:revision>
  <dcterms:created xsi:type="dcterms:W3CDTF">2011-03-15T08:34:04Z</dcterms:created>
  <dcterms:modified xsi:type="dcterms:W3CDTF">2011-03-15T08:54:00Z</dcterms:modified>
</cp:coreProperties>
</file>