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5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21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7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5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08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93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1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24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22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15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02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718D-EE6E-4A5F-A514-15C05D6F4391}" type="datetimeFigureOut">
              <a:rPr lang="ru-RU" smtClean="0"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5286-FAB3-4D40-8738-75CBFA7D5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93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С.Н</a:t>
            </a:r>
            <a:r>
              <a:rPr lang="ru-RU" dirty="0"/>
              <a:t>. Тур., Т.П. </a:t>
            </a:r>
            <a:r>
              <a:rPr lang="ru-RU" dirty="0" err="1"/>
              <a:t>Бокучаева</a:t>
            </a:r>
            <a:r>
              <a:rPr lang="ru-RU" dirty="0"/>
              <a:t> «</a:t>
            </a:r>
            <a:r>
              <a:rPr lang="ru-RU" dirty="0" err="1"/>
              <a:t>Певые</a:t>
            </a:r>
            <a:r>
              <a:rPr lang="ru-RU" dirty="0"/>
              <a:t> шаги в мире информатики»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88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Учебник-тетрадь </a:t>
            </a:r>
            <a:r>
              <a:rPr lang="ru-RU" b="1" dirty="0"/>
              <a:t>2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Серия </a:t>
            </a:r>
            <a:r>
              <a:rPr lang="ru-RU" dirty="0"/>
              <a:t>упражнений на развитие внимания, логического и образного мышления, выявления причинно-следственных связей, подготовки к ведению таких важных понятий как «система координат», «симметрия» и «массивы» является отличным материалом для расширения информационного образования младших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6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Учебник-тетрадь </a:t>
            </a:r>
            <a:r>
              <a:rPr lang="ru-RU" b="1" dirty="0"/>
              <a:t>3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Содержательный и насыщенный материал, соответствующий возрастным особенностям школьников и уровнем их знаний: понятие информации, виды информации, кодирование и хранение информации, базы данных, обработка и поиск информации, логика отлично способствует формированию предварительных знаний школьников об основных теоретических понятиях в базовом курсе информатики.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07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Учебник-тетрадь </a:t>
            </a:r>
            <a:r>
              <a:rPr lang="ru-RU" b="1" dirty="0"/>
              <a:t>4 класс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Тщательно отобранный интересный учебный материал способствует формированию таких важных понятий информатики, как "команда", "исполнитель", "алгоритм" и умению составлять алгоритмы для учебных исполнителей, а также позволит детям применять точную и понятную инструкцию при решении учебных задач школьного курса и в повседневной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065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Методические </a:t>
            </a:r>
            <a:r>
              <a:rPr lang="ru-RU" b="1" dirty="0"/>
              <a:t>рекомендации 2-4 (+CD-ROM)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книге содержатся: программа курса информатики для 2-4 классов начальной общеобразовательной школы, тематическое и поурочное планирование уроков. Представлены: методики проведения уроков, решения задач и упражнений, дополнительные задания для осуществления индивидуально-личностного развития школьников, задания для диагностики внимания и памяти, самостоятельные и контрольные работы, рекомендации по использованию компьютерной поддержки уроков, рекомендации по осуществлению контроля и оценки результатов обучения информатике в начальной школе. Отличные разработки учебного материала позволят учителю провести содержательный, интересный и увлекательный урок.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4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4008" y="188640"/>
            <a:ext cx="4320480" cy="6264696"/>
          </a:xfrm>
        </p:spPr>
        <p:txBody>
          <a:bodyPr>
            <a:normAutofit fontScale="92500"/>
          </a:bodyPr>
          <a:lstStyle/>
          <a:p>
            <a:endParaRPr lang="ru-RU" dirty="0"/>
          </a:p>
          <a:p>
            <a:pPr marL="0" indent="0" algn="just">
              <a:buNone/>
            </a:pPr>
            <a:r>
              <a:rPr lang="ru-RU" dirty="0"/>
              <a:t> В классе выполняли групповой проект на компьютере, в котором каждый ученик придумал и нарисовал свою снежинку в </a:t>
            </a:r>
            <a:r>
              <a:rPr lang="ru-RU" dirty="0" smtClean="0"/>
              <a:t>графическом редакторе</a:t>
            </a:r>
            <a:r>
              <a:rPr lang="ru-RU" dirty="0"/>
              <a:t>. Затем эти снежинки учитель разместил на общем рисунке. Какой снежинки нет на картинке? 	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404664"/>
            <a:ext cx="4486275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511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3"/>
            <a:ext cx="8219256" cy="2376264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 На какой из принтеров пойдет печать по умолчанию при запуске документа на печать?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6303"/>
            <a:ext cx="8352928" cy="179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81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1872209"/>
          </a:xfrm>
        </p:spPr>
        <p:txBody>
          <a:bodyPr>
            <a:normAutofit fontScale="925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err="1"/>
              <a:t>Инфознайка</a:t>
            </a:r>
            <a:r>
              <a:rPr lang="ru-RU" dirty="0"/>
              <a:t> уронил CD диск. Когда он собрал осколки, один осколок оказался </a:t>
            </a:r>
            <a:r>
              <a:rPr lang="ru-RU" dirty="0" smtClean="0"/>
              <a:t>лишним. Какой?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3" y="2152650"/>
            <a:ext cx="8753475" cy="3292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182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40968"/>
            <a:ext cx="8229600" cy="348498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Изображенные на рисунке </a:t>
            </a:r>
            <a:r>
              <a:rPr lang="ru-RU" dirty="0" smtClean="0"/>
              <a:t>объекты </a:t>
            </a:r>
            <a:r>
              <a:rPr lang="ru-RU" dirty="0"/>
              <a:t>можно назвать: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средства хранения информации; </a:t>
            </a:r>
          </a:p>
          <a:p>
            <a:pPr marL="0" indent="0">
              <a:buNone/>
            </a:pPr>
            <a:r>
              <a:rPr lang="ru-RU" dirty="0"/>
              <a:t>2) средства передачи информации; </a:t>
            </a:r>
          </a:p>
          <a:p>
            <a:pPr marL="0" indent="0">
              <a:buNone/>
            </a:pPr>
            <a:r>
              <a:rPr lang="ru-RU" dirty="0"/>
              <a:t>3) средства преобразования информации; </a:t>
            </a:r>
          </a:p>
          <a:p>
            <a:pPr marL="0" indent="0">
              <a:buNone/>
            </a:pPr>
            <a:r>
              <a:rPr lang="ru-RU" dirty="0"/>
              <a:t>4) средства кодирования информации. 	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770485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70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Изображенные на рисунке </a:t>
            </a:r>
            <a:r>
              <a:rPr lang="ru-RU" dirty="0" smtClean="0"/>
              <a:t>объекты </a:t>
            </a:r>
            <a:r>
              <a:rPr lang="ru-RU" dirty="0"/>
              <a:t>можно назвать: </a:t>
            </a:r>
          </a:p>
          <a:p>
            <a:pPr marL="0" indent="0">
              <a:buNone/>
            </a:pPr>
            <a:r>
              <a:rPr lang="ru-RU" dirty="0"/>
              <a:t>1) средства хранения информации; </a:t>
            </a:r>
          </a:p>
          <a:p>
            <a:pPr marL="0" indent="0">
              <a:buNone/>
            </a:pPr>
            <a:r>
              <a:rPr lang="ru-RU" dirty="0"/>
              <a:t>2) средства передачи информации; </a:t>
            </a:r>
          </a:p>
          <a:p>
            <a:pPr marL="0" indent="0">
              <a:buNone/>
            </a:pPr>
            <a:r>
              <a:rPr lang="ru-RU" dirty="0"/>
              <a:t>3) средства преобразования информации; </a:t>
            </a:r>
          </a:p>
          <a:p>
            <a:pPr marL="0" indent="0">
              <a:buNone/>
            </a:pPr>
            <a:r>
              <a:rPr lang="ru-RU" dirty="0"/>
              <a:t>4) средства кодирования информации.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97" y="476672"/>
            <a:ext cx="8208912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062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С.Н. Тур., Т.П. </a:t>
            </a:r>
            <a:r>
              <a:rPr lang="ru-RU" dirty="0" err="1" smtClean="0"/>
              <a:t>Бокучаева</a:t>
            </a:r>
            <a:r>
              <a:rPr lang="ru-RU" dirty="0" smtClean="0"/>
              <a:t> «</a:t>
            </a:r>
            <a:r>
              <a:rPr lang="ru-RU" dirty="0" err="1" smtClean="0"/>
              <a:t>Певые</a:t>
            </a:r>
            <a:r>
              <a:rPr lang="ru-RU" dirty="0" smtClean="0"/>
              <a:t> шаги в мире информатики»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Раннее изучение информатики и информационных технологий в школе является неотъемлемой частью современного общего образования.</a:t>
            </a:r>
          </a:p>
          <a:p>
            <a:pPr marL="0" indent="0">
              <a:buNone/>
            </a:pPr>
            <a:r>
              <a:rPr lang="ru-RU" dirty="0"/>
              <a:t>Представляемый курс по информатике (1-6 классы) Тур С.Н. и </a:t>
            </a:r>
            <a:r>
              <a:rPr lang="ru-RU" dirty="0" err="1"/>
              <a:t>Бокучава</a:t>
            </a:r>
            <a:r>
              <a:rPr lang="ru-RU" dirty="0"/>
              <a:t> Т.П. является пропедевтическим. В состав учебно-методического комплекта входят:</a:t>
            </a:r>
          </a:p>
          <a:p>
            <a:pPr marL="0" indent="0">
              <a:buNone/>
            </a:pPr>
            <a:r>
              <a:rPr lang="ru-RU" dirty="0"/>
              <a:t>учебники-тетради для ученика на каждый год обучения;</a:t>
            </a:r>
          </a:p>
          <a:p>
            <a:pPr marL="0" indent="0">
              <a:buNone/>
            </a:pPr>
            <a:r>
              <a:rPr lang="ru-RU" dirty="0"/>
              <a:t>методические рекомендации для учителя (1, 2-4 и 5-6 классы);</a:t>
            </a:r>
          </a:p>
          <a:p>
            <a:pPr marL="0" indent="0">
              <a:buNone/>
            </a:pPr>
            <a:r>
              <a:rPr lang="ru-RU" dirty="0"/>
              <a:t>электронная поддержка уроков (на CD- дисках).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45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1" descr="Описание: http://www.ciospbappo.narod.ru/inf/umk/tur/img/uch_t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24" y="283418"/>
            <a:ext cx="8964996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Краткие аннотации к УМК по информатике, авторы Тур С.Н., </a:t>
            </a:r>
            <a:r>
              <a:rPr lang="ru-RU" b="1" dirty="0" err="1"/>
              <a:t>Бокучава</a:t>
            </a:r>
            <a:r>
              <a:rPr lang="ru-RU" b="1" dirty="0"/>
              <a:t> Т.П.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797152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Учебник-тетрадь 1 класс</a:t>
            </a:r>
            <a:endParaRPr lang="ru-RU" dirty="0"/>
          </a:p>
          <a:p>
            <a:r>
              <a:rPr lang="ru-RU" dirty="0"/>
              <a:t>Развитие логического и образного мышления, внимания и памяти, умения ориентироваться на клетчатом поле и в пространстве в направлениях: вверх, вниз, вправо, влево. Формирование умений выделять существенные признаки предметов, закономерности в расположении предметов, понятий части и целого; геометрического преобразования поворота. Интересный учебный материал и упражнения, тесная связь с используемым программным обеспечением способствуют эффективному раннему обучению информатике.</a:t>
            </a:r>
          </a:p>
          <a:p>
            <a:r>
              <a:rPr lang="ru-RU" b="1" dirty="0"/>
              <a:t>Методические рекомендации 1 класс (+CD-ROM)</a:t>
            </a:r>
            <a:endParaRPr lang="ru-RU" dirty="0"/>
          </a:p>
          <a:p>
            <a:r>
              <a:rPr lang="ru-RU" dirty="0"/>
              <a:t>В книге содержатся: программа курса информатики для 1 класса начальной общеобразовательной школы, тематическое и поурочное планирование уроков. Представлены: методики проведения уроков, решения задач и упражнений, задания для диагностики внимания и памяти, рекомендации по использованию компьютерной поддержки уроков. Содержательный и интересный материал разовьет стойкий интерес у </a:t>
            </a:r>
            <a:r>
              <a:rPr lang="ru-RU" dirty="0" smtClean="0"/>
              <a:t> </a:t>
            </a:r>
            <a:r>
              <a:rPr lang="ru-RU" dirty="0"/>
              <a:t>учеников к изучению в дальнейшем курса информатики.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3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607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С.Н. Тур., Т.П. Бокучаева «Певые шаги в мире информатики»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С.Н. Тур., Т.П. Бокучаева «Певые шаги в мире информатики» </vt:lpstr>
      <vt:lpstr>Презентация PowerPoint</vt:lpstr>
      <vt:lpstr>Краткие аннотации к УМК по информатике, авторы Тур С.Н., Бокучава Т.П. </vt:lpstr>
      <vt:lpstr> Учебник-тетрадь 2 класс </vt:lpstr>
      <vt:lpstr> Учебник-тетрадь 3 класс </vt:lpstr>
      <vt:lpstr> Учебник-тетрадь 4 класс </vt:lpstr>
      <vt:lpstr> Методические рекомендации 2-4 (+CD-ROM)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С.Н. Тур., Т.П. Бокучаева «Певые шаги в мире информатики» </dc:title>
  <dc:creator>user</dc:creator>
  <cp:lastModifiedBy>user</cp:lastModifiedBy>
  <cp:revision>4</cp:revision>
  <dcterms:created xsi:type="dcterms:W3CDTF">2012-03-14T07:04:14Z</dcterms:created>
  <dcterms:modified xsi:type="dcterms:W3CDTF">2012-03-15T04:27:28Z</dcterms:modified>
</cp:coreProperties>
</file>