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98D14-71A1-4D7C-8951-ED5268F2FA86}" type="datetimeFigureOut">
              <a:rPr lang="ru-RU" smtClean="0"/>
              <a:pPr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67012-433F-4B42-AF1B-F99EF244AC1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Создание диалоговых окон в </a:t>
            </a:r>
            <a:r>
              <a:rPr lang="en-US" dirty="0" smtClean="0"/>
              <a:t>VB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Вывод сообщений - </a:t>
            </a:r>
            <a:r>
              <a:rPr lang="en-US" b="1" dirty="0" err="1"/>
              <a:t>MsgBox</a:t>
            </a:r>
            <a:r>
              <a:rPr lang="ru-RU" b="1" dirty="0"/>
              <a:t> 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вывода какого-нибудь сообщения используется оператор</a:t>
            </a:r>
            <a:r>
              <a:rPr lang="ru-RU" dirty="0"/>
              <a:t>:</a:t>
            </a:r>
          </a:p>
          <a:p>
            <a:r>
              <a:rPr lang="ru-RU" b="1" dirty="0" err="1"/>
              <a:t>MsgBox</a:t>
            </a:r>
            <a:r>
              <a:rPr lang="ru-RU" b="1" dirty="0"/>
              <a:t> </a:t>
            </a:r>
            <a:r>
              <a:rPr lang="ru-RU" dirty="0"/>
              <a:t>("А теперь считайте в уме!")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3536" t="46938" r="43111" b="41602"/>
          <a:stretch>
            <a:fillRect/>
          </a:stretch>
        </p:blipFill>
        <p:spPr bwMode="auto">
          <a:xfrm>
            <a:off x="2786050" y="3571876"/>
            <a:ext cx="4214842" cy="2688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Функция </a:t>
            </a:r>
            <a:r>
              <a:rPr lang="en-US" b="1" dirty="0" err="1"/>
              <a:t>MsgBox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u="sng" dirty="0"/>
              <a:t>Задача</a:t>
            </a:r>
            <a:r>
              <a:rPr lang="ru-RU" dirty="0"/>
              <a:t>: В текстовом поле </a:t>
            </a:r>
            <a:r>
              <a:rPr lang="en-US" dirty="0"/>
              <a:t>Visual Basic</a:t>
            </a:r>
            <a:r>
              <a:rPr lang="ru-RU" dirty="0"/>
              <a:t> для нашей пользы печатает, сколько будет дважды два. После чего, заботясь о нашем зрении, он выводит следующее окно </a:t>
            </a:r>
            <a:r>
              <a:rPr lang="ru-RU" dirty="0" smtClean="0"/>
              <a:t>сообщения:</a:t>
            </a:r>
            <a:r>
              <a:rPr lang="en-US" dirty="0" smtClean="0"/>
              <a:t> </a:t>
            </a:r>
            <a:r>
              <a:rPr lang="ru-RU" dirty="0" smtClean="0"/>
              <a:t>При </a:t>
            </a:r>
            <a:r>
              <a:rPr lang="ru-RU" dirty="0"/>
              <a:t>нажатии на </a:t>
            </a:r>
            <a:r>
              <a:rPr lang="en-US" dirty="0"/>
              <a:t>Yes</a:t>
            </a:r>
            <a:r>
              <a:rPr lang="ru-RU" dirty="0"/>
              <a:t> шрифт увеличивается, при нажатии на </a:t>
            </a:r>
            <a:r>
              <a:rPr lang="en-US" dirty="0"/>
              <a:t>No</a:t>
            </a:r>
            <a:r>
              <a:rPr lang="ru-RU" dirty="0"/>
              <a:t> ничего не происходит. </a:t>
            </a:r>
          </a:p>
          <a:p>
            <a:r>
              <a:rPr lang="en-US" dirty="0" err="1"/>
              <a:t>Вот</a:t>
            </a:r>
            <a:r>
              <a:rPr lang="en-US" dirty="0"/>
              <a:t> </a:t>
            </a:r>
            <a:r>
              <a:rPr lang="ru-RU" dirty="0"/>
              <a:t>программ</a:t>
            </a:r>
            <a:r>
              <a:rPr lang="en-US" dirty="0"/>
              <a:t>а:</a:t>
            </a:r>
            <a:endParaRPr lang="ru-RU" dirty="0"/>
          </a:p>
          <a:p>
            <a:r>
              <a:rPr lang="en-US" dirty="0"/>
              <a:t>Private Sub Command1_Click()</a:t>
            </a:r>
            <a:endParaRPr lang="ru-RU" dirty="0"/>
          </a:p>
          <a:p>
            <a:r>
              <a:rPr lang="en-US" dirty="0"/>
              <a:t>    Text</a:t>
            </a:r>
            <a:r>
              <a:rPr lang="ru-RU" dirty="0"/>
              <a:t>1.</a:t>
            </a:r>
            <a:r>
              <a:rPr lang="en-US" dirty="0"/>
              <a:t>Text</a:t>
            </a:r>
            <a:r>
              <a:rPr lang="ru-RU" dirty="0"/>
              <a:t> = 2 * 2</a:t>
            </a:r>
          </a:p>
          <a:p>
            <a:r>
              <a:rPr lang="ru-RU" dirty="0"/>
              <a:t>    </a:t>
            </a:r>
            <a:r>
              <a:rPr lang="en-US" dirty="0"/>
              <a:t>y</a:t>
            </a:r>
            <a:r>
              <a:rPr lang="ru-RU" dirty="0"/>
              <a:t> = </a:t>
            </a:r>
            <a:r>
              <a:rPr lang="en-US" dirty="0" err="1"/>
              <a:t>MsgBox</a:t>
            </a:r>
            <a:r>
              <a:rPr lang="ru-RU" dirty="0"/>
              <a:t> ("Не мелковат ли шрифт?",   </a:t>
            </a:r>
            <a:r>
              <a:rPr lang="en-US" b="1" dirty="0" err="1"/>
              <a:t>vbQuestion</a:t>
            </a:r>
            <a:r>
              <a:rPr lang="ru-RU" b="1" dirty="0"/>
              <a:t> + </a:t>
            </a:r>
            <a:r>
              <a:rPr lang="en-US" b="1" dirty="0" err="1"/>
              <a:t>vbYesNo</a:t>
            </a:r>
            <a:r>
              <a:rPr lang="ru-RU" dirty="0"/>
              <a:t>,   "Забота о пользователе")</a:t>
            </a:r>
          </a:p>
          <a:p>
            <a:r>
              <a:rPr lang="ru-RU" dirty="0"/>
              <a:t>    </a:t>
            </a:r>
            <a:r>
              <a:rPr lang="en-US" dirty="0"/>
              <a:t>If  y = </a:t>
            </a:r>
            <a:r>
              <a:rPr lang="en-US" b="1" dirty="0" err="1"/>
              <a:t>vbYes</a:t>
            </a:r>
            <a:r>
              <a:rPr lang="en-US" dirty="0"/>
              <a:t>  Then  Text1.FontSize = 20</a:t>
            </a:r>
            <a:endParaRPr lang="ru-RU" dirty="0"/>
          </a:p>
          <a:p>
            <a:r>
              <a:rPr lang="en-US" dirty="0"/>
              <a:t>End Sub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Константы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Константы </a:t>
            </a:r>
            <a:r>
              <a:rPr lang="ru-RU" dirty="0"/>
              <a:t>для задания внешнего вида окна сообщения: </a:t>
            </a:r>
            <a:r>
              <a:rPr lang="en-AU" b="1" dirty="0" err="1"/>
              <a:t>VbCritical</a:t>
            </a:r>
            <a:r>
              <a:rPr lang="ru-RU" b="1" dirty="0"/>
              <a:t>, </a:t>
            </a:r>
            <a:r>
              <a:rPr lang="en-AU" b="1" dirty="0" err="1"/>
              <a:t>vbQuestion</a:t>
            </a:r>
            <a:r>
              <a:rPr lang="ru-RU" b="1" dirty="0"/>
              <a:t>, </a:t>
            </a:r>
            <a:r>
              <a:rPr lang="en-AU" b="1" dirty="0" err="1"/>
              <a:t>vbExclamation</a:t>
            </a:r>
            <a:r>
              <a:rPr lang="ru-RU" b="1" dirty="0"/>
              <a:t>, </a:t>
            </a:r>
            <a:r>
              <a:rPr lang="en-AU" b="1" dirty="0" err="1"/>
              <a:t>vbInformation</a:t>
            </a:r>
            <a:r>
              <a:rPr lang="ru-RU" dirty="0"/>
              <a:t>.</a:t>
            </a:r>
          </a:p>
          <a:p>
            <a:r>
              <a:rPr lang="ru-RU" dirty="0"/>
              <a:t>К</a:t>
            </a:r>
            <a:r>
              <a:rPr lang="ru-RU" dirty="0" smtClean="0"/>
              <a:t>онстанты </a:t>
            </a:r>
            <a:r>
              <a:rPr lang="ru-RU" dirty="0"/>
              <a:t>для задания кнопок в окне сообщения: </a:t>
            </a:r>
            <a:r>
              <a:rPr lang="en-AU" b="1" dirty="0" err="1"/>
              <a:t>VbOKOnly</a:t>
            </a:r>
            <a:r>
              <a:rPr lang="ru-RU" b="1" dirty="0"/>
              <a:t>, </a:t>
            </a:r>
            <a:r>
              <a:rPr lang="en-AU" b="1" dirty="0" err="1"/>
              <a:t>vbOKCancel</a:t>
            </a:r>
            <a:r>
              <a:rPr lang="ru-RU" b="1" dirty="0"/>
              <a:t>, </a:t>
            </a:r>
            <a:r>
              <a:rPr lang="en-AU" b="1" dirty="0" err="1"/>
              <a:t>vbAbortRetryIgnore</a:t>
            </a:r>
            <a:r>
              <a:rPr lang="ru-RU" b="1" dirty="0"/>
              <a:t>, </a:t>
            </a:r>
            <a:r>
              <a:rPr lang="en-AU" b="1" dirty="0" err="1"/>
              <a:t>vbYesNoCancel</a:t>
            </a:r>
            <a:r>
              <a:rPr lang="ru-RU" b="1" dirty="0"/>
              <a:t>, </a:t>
            </a:r>
            <a:r>
              <a:rPr lang="en-AU" b="1" dirty="0" err="1"/>
              <a:t>vbYesNo</a:t>
            </a:r>
            <a:r>
              <a:rPr lang="ru-RU" b="1" dirty="0"/>
              <a:t>, </a:t>
            </a:r>
            <a:r>
              <a:rPr lang="en-AU" b="1" dirty="0" err="1"/>
              <a:t>vbRetryCancel</a:t>
            </a:r>
            <a:r>
              <a:rPr lang="ru-RU" dirty="0"/>
              <a:t>.</a:t>
            </a:r>
          </a:p>
          <a:p>
            <a:r>
              <a:rPr lang="ru-RU" dirty="0"/>
              <a:t>К</a:t>
            </a:r>
            <a:r>
              <a:rPr lang="ru-RU" dirty="0" smtClean="0"/>
              <a:t>онстанты </a:t>
            </a:r>
            <a:r>
              <a:rPr lang="ru-RU" dirty="0"/>
              <a:t>для задания значения функции </a:t>
            </a:r>
            <a:r>
              <a:rPr lang="en-US" dirty="0" err="1"/>
              <a:t>MsgBox</a:t>
            </a:r>
            <a:r>
              <a:rPr lang="ru-RU" dirty="0"/>
              <a:t> после нажатия на кнопку: </a:t>
            </a:r>
            <a:r>
              <a:rPr lang="en-AU" b="1" dirty="0" err="1"/>
              <a:t>vbOK</a:t>
            </a:r>
            <a:r>
              <a:rPr lang="ru-RU" b="1" dirty="0"/>
              <a:t>, </a:t>
            </a:r>
            <a:r>
              <a:rPr lang="en-AU" b="1" dirty="0" err="1"/>
              <a:t>vbCancel</a:t>
            </a:r>
            <a:r>
              <a:rPr lang="ru-RU" b="1" dirty="0"/>
              <a:t>, </a:t>
            </a:r>
            <a:r>
              <a:rPr lang="en-AU" b="1" dirty="0" err="1"/>
              <a:t>vbAbort</a:t>
            </a:r>
            <a:r>
              <a:rPr lang="ru-RU" b="1" dirty="0"/>
              <a:t>, </a:t>
            </a:r>
            <a:r>
              <a:rPr lang="en-AU" b="1" dirty="0" err="1"/>
              <a:t>vbRetry</a:t>
            </a:r>
            <a:r>
              <a:rPr lang="ru-RU" b="1" dirty="0"/>
              <a:t>, </a:t>
            </a:r>
            <a:r>
              <a:rPr lang="en-AU" b="1" dirty="0" err="1"/>
              <a:t>vbIgnore</a:t>
            </a:r>
            <a:r>
              <a:rPr lang="ru-RU" b="1" dirty="0"/>
              <a:t>, </a:t>
            </a:r>
            <a:r>
              <a:rPr lang="en-AU" b="1" dirty="0" err="1"/>
              <a:t>vbYes</a:t>
            </a:r>
            <a:r>
              <a:rPr lang="ru-RU" b="1" dirty="0"/>
              <a:t>, </a:t>
            </a:r>
            <a:r>
              <a:rPr lang="en-AU" b="1" dirty="0" err="1"/>
              <a:t>vbNo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InputBox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Функция</a:t>
            </a:r>
            <a:endParaRPr lang="ru-RU" dirty="0"/>
          </a:p>
          <a:p>
            <a:r>
              <a:rPr lang="ru-RU" dirty="0" err="1"/>
              <a:t>a</a:t>
            </a:r>
            <a:r>
              <a:rPr lang="ru-RU" dirty="0"/>
              <a:t> = </a:t>
            </a:r>
            <a:r>
              <a:rPr lang="ru-RU" dirty="0" err="1"/>
              <a:t>InputBox</a:t>
            </a:r>
            <a:r>
              <a:rPr lang="ru-RU" dirty="0"/>
              <a:t>("Введите ширину прямоугольника", "Ввод данных")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0939" t="43570" r="37665" b="39896"/>
          <a:stretch>
            <a:fillRect/>
          </a:stretch>
        </p:blipFill>
        <p:spPr bwMode="auto">
          <a:xfrm>
            <a:off x="714348" y="3357562"/>
            <a:ext cx="725042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Функция преобразования символьной переменной в числовую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Val</a:t>
            </a:r>
            <a:r>
              <a:rPr lang="ru-RU" dirty="0" smtClean="0"/>
              <a:t>  </a:t>
            </a:r>
            <a:r>
              <a:rPr lang="ru-RU" b="1" dirty="0"/>
              <a:t>- сокращение от </a:t>
            </a:r>
            <a:r>
              <a:rPr lang="en-AU" b="1" dirty="0"/>
              <a:t>Val</a:t>
            </a:r>
            <a:r>
              <a:rPr lang="en-US" b="1" dirty="0" err="1"/>
              <a:t>ue</a:t>
            </a:r>
            <a:r>
              <a:rPr lang="ru-RU" b="1" dirty="0"/>
              <a:t> - величина, численное значение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Например::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Label1</a:t>
            </a:r>
            <a:r>
              <a:rPr lang="ru-RU" dirty="0" smtClean="0"/>
              <a:t>.</a:t>
            </a:r>
            <a:r>
              <a:rPr lang="en-US" dirty="0" smtClean="0"/>
              <a:t>Caption</a:t>
            </a:r>
            <a:r>
              <a:rPr lang="ru-RU" dirty="0" smtClean="0"/>
              <a:t> </a:t>
            </a:r>
            <a:r>
              <a:rPr lang="ru-RU" dirty="0"/>
              <a:t>= </a:t>
            </a:r>
            <a:r>
              <a:rPr lang="en-US" dirty="0"/>
              <a:t>Val</a:t>
            </a:r>
            <a:r>
              <a:rPr lang="ru-RU" dirty="0" smtClean="0"/>
              <a:t>(</a:t>
            </a:r>
            <a:r>
              <a:rPr lang="en-US" dirty="0" smtClean="0"/>
              <a:t>text</a:t>
            </a:r>
            <a:r>
              <a:rPr lang="ru-RU" dirty="0" smtClean="0"/>
              <a:t>1.</a:t>
            </a:r>
            <a:r>
              <a:rPr lang="en-US" dirty="0"/>
              <a:t>Text</a:t>
            </a:r>
            <a:r>
              <a:rPr lang="ru-RU" dirty="0"/>
              <a:t>) + </a:t>
            </a:r>
            <a:r>
              <a:rPr lang="en-US" dirty="0" smtClean="0"/>
              <a:t>Val(a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en-US" b="1" dirty="0" err="1" smtClean="0"/>
              <a:t>CSng</a:t>
            </a:r>
            <a:r>
              <a:rPr lang="en-US" b="1" dirty="0" smtClean="0"/>
              <a:t>(</a:t>
            </a:r>
            <a:r>
              <a:rPr lang="ru-RU" b="1" dirty="0" smtClean="0"/>
              <a:t>А</a:t>
            </a:r>
            <a:r>
              <a:rPr lang="en-US" b="1" dirty="0" smtClean="0"/>
              <a:t>)</a:t>
            </a:r>
            <a:r>
              <a:rPr lang="ru-RU" b="1" dirty="0" smtClean="0"/>
              <a:t> – преобразование в целые числа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Например::</a:t>
            </a:r>
          </a:p>
          <a:p>
            <a:pPr marL="0" indent="0">
              <a:buNone/>
            </a:pPr>
            <a:r>
              <a:rPr lang="en-US" dirty="0" smtClean="0"/>
              <a:t>Label1</a:t>
            </a:r>
            <a:r>
              <a:rPr lang="ru-RU" dirty="0" smtClean="0"/>
              <a:t>.</a:t>
            </a:r>
            <a:r>
              <a:rPr lang="en-US" dirty="0" smtClean="0"/>
              <a:t>Caption</a:t>
            </a:r>
            <a:r>
              <a:rPr lang="ru-RU" dirty="0" smtClean="0"/>
              <a:t> = </a:t>
            </a:r>
            <a:r>
              <a:rPr lang="en-US" b="1" dirty="0" err="1" smtClean="0"/>
              <a:t>CSng</a:t>
            </a:r>
            <a:r>
              <a:rPr lang="en-US" b="1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text</a:t>
            </a:r>
            <a:r>
              <a:rPr lang="ru-RU" dirty="0" smtClean="0"/>
              <a:t>1.</a:t>
            </a:r>
            <a:r>
              <a:rPr lang="en-US" dirty="0" smtClean="0"/>
              <a:t>Text</a:t>
            </a:r>
            <a:r>
              <a:rPr lang="ru-RU" dirty="0" smtClean="0"/>
              <a:t>) + </a:t>
            </a:r>
            <a:r>
              <a:rPr lang="en-US" b="1" dirty="0" err="1" smtClean="0"/>
              <a:t>CSng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a</a:t>
            </a:r>
            <a:r>
              <a:rPr lang="ru-RU" dirty="0" smtClean="0"/>
              <a:t>)</a:t>
            </a:r>
            <a:endParaRPr lang="en-US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95080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252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Создание диалоговых окон в VB</vt:lpstr>
      <vt:lpstr>Вывод сообщений - MsgBox  </vt:lpstr>
      <vt:lpstr>Функция MsgBox </vt:lpstr>
      <vt:lpstr>Константы</vt:lpstr>
      <vt:lpstr>InputBox </vt:lpstr>
      <vt:lpstr>Функция преобразования символьной переменной в числовую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диалоговых окон в VB</dc:title>
  <dc:creator>Admin</dc:creator>
  <cp:lastModifiedBy>Admin</cp:lastModifiedBy>
  <cp:revision>5</cp:revision>
  <dcterms:created xsi:type="dcterms:W3CDTF">2012-12-04T06:32:17Z</dcterms:created>
  <dcterms:modified xsi:type="dcterms:W3CDTF">2012-12-03T10:58:17Z</dcterms:modified>
</cp:coreProperties>
</file>